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9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4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5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31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6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2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1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9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1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4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37D4B-766B-42D3-841C-ECDCD5E51D86}" type="datetimeFigureOut">
              <a:rPr lang="en-US" smtClean="0"/>
              <a:t>25/02/2023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9B548-FB52-4F34-B4C5-AC318CF48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3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434" y="2438400"/>
            <a:ext cx="9050696" cy="24776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105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1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02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2023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763214" y="-341769"/>
            <a:ext cx="6466386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SỞ</a:t>
            </a:r>
            <a:r>
              <a:rPr lang="en-US" sz="32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DỤC</a:t>
            </a:r>
            <a:r>
              <a:rPr lang="en-US" sz="32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ĐÀO</a:t>
            </a:r>
            <a:r>
              <a:rPr lang="en-US" sz="32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PHỐ</a:t>
            </a:r>
            <a:r>
              <a:rPr lang="en-US" sz="3200" b="1" dirty="0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HỒ</a:t>
            </a:r>
            <a:r>
              <a:rPr lang="en-US" sz="3200" b="1" dirty="0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CHÍ</a:t>
            </a:r>
            <a:r>
              <a:rPr lang="en-US" sz="3200" b="1" dirty="0" smtClean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MINH </a:t>
            </a:r>
            <a:endParaRPr kumimoji="0" lang="en-US" sz="7200" b="1" i="0" u="none" strike="noStrike" cap="none" normalizeH="0" baseline="0" dirty="0" smtClean="0">
              <a:ln>
                <a:noFill/>
              </a:ln>
              <a:solidFill>
                <a:srgbClr val="17365D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TRUNG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TÂM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GDTX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TIẾNG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HOA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17365D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292804"/>
            <a:ext cx="92202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6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endParaRPr lang="en-US" sz="6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81" y="457381"/>
            <a:ext cx="1447619" cy="1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31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2023-02-09T02:05:43Z</dcterms:created>
  <dcterms:modified xsi:type="dcterms:W3CDTF">2023-02-25T06:41:33Z</dcterms:modified>
</cp:coreProperties>
</file>